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854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B40DBA-2FCB-4B1A-8DE1-81339F7BCAFF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F5700-4FA5-49A5-9C78-712FB3EB5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29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37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76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3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58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1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5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21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6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97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9FAEC-BE09-47C4-BB64-B757CC7FD01E}" type="datetimeFigureOut">
              <a:rPr lang="en-US" smtClean="0"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C37D0-B190-4205-BCD6-12819781FC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49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03" y="0"/>
            <a:ext cx="9160703" cy="684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20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" y="1"/>
            <a:ext cx="91249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1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310" y="0"/>
            <a:ext cx="62273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45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" y="1"/>
            <a:ext cx="9141623" cy="685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07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44" y="0"/>
            <a:ext cx="91582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9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9" y="-18240"/>
            <a:ext cx="5319889" cy="687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94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222" y="0"/>
            <a:ext cx="52775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06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599" y="0"/>
            <a:ext cx="52808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63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2012-01-19T04:32:28Z</dcterms:created>
  <dcterms:modified xsi:type="dcterms:W3CDTF">2012-01-19T06:38:35Z</dcterms:modified>
</cp:coreProperties>
</file>